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780"/>
    <a:srgbClr val="BF5330"/>
    <a:srgbClr val="215349"/>
    <a:srgbClr val="4E82C6"/>
    <a:srgbClr val="F94937"/>
    <a:srgbClr val="BE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963" autoAdjust="0"/>
  </p:normalViewPr>
  <p:slideViewPr>
    <p:cSldViewPr snapToGrid="0">
      <p:cViewPr varScale="1">
        <p:scale>
          <a:sx n="76" d="100"/>
          <a:sy n="76" d="100"/>
        </p:scale>
        <p:origin x="43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9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6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3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2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1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3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7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ECCB-409F-457B-9FEB-484EAA4E406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06D6-655A-49C5-94E5-2174F212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Bear Grylls: When I'm feeling low, I force myself to do the following two  thin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20" y="5524116"/>
            <a:ext cx="2248102" cy="133319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4" y="245053"/>
            <a:ext cx="7152956" cy="1325563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668780"/>
                </a:solidFill>
                <a:latin typeface="Impact" panose="020B0806030902050204" pitchFamily="34" charset="0"/>
              </a:rPr>
              <a:t>COMING TO THIS SCHOOL ON …..</a:t>
            </a:r>
            <a:endParaRPr lang="en-GB" sz="5400" dirty="0">
              <a:solidFill>
                <a:srgbClr val="66878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044" cy="6889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121" r="2549" b="3514"/>
          <a:stretch/>
        </p:blipFill>
        <p:spPr>
          <a:xfrm rot="241566">
            <a:off x="8625475" y="1877074"/>
            <a:ext cx="3200896" cy="464540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 rot="21357690">
            <a:off x="5260228" y="1897729"/>
            <a:ext cx="3116332" cy="2659653"/>
          </a:xfrm>
          <a:prstGeom prst="wedgeRectCallout">
            <a:avLst>
              <a:gd name="adj1" fmla="val 66144"/>
              <a:gd name="adj2" fmla="val -17534"/>
            </a:avLst>
          </a:prstGeom>
          <a:solidFill>
            <a:schemeClr val="bg1"/>
          </a:solidFill>
          <a:ln w="76200">
            <a:solidFill>
              <a:srgbClr val="668780"/>
            </a:solidFill>
          </a:ln>
          <a:effectLst>
            <a:outerShdw blurRad="152400" dist="38100" dir="2700000" sx="102000" sy="102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21357690">
            <a:off x="5333222" y="2014191"/>
            <a:ext cx="3160572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15349"/>
                </a:solidFill>
                <a:latin typeface="Impact" panose="020B0806030902050204" pitchFamily="34" charset="0"/>
              </a:rPr>
              <a:t>SIGN-UP SHEET     </a:t>
            </a:r>
          </a:p>
          <a:p>
            <a:r>
              <a:rPr lang="en-US" sz="3600" dirty="0">
                <a:solidFill>
                  <a:srgbClr val="215349"/>
                </a:solidFill>
                <a:latin typeface="Impact" panose="020B0806030902050204" pitchFamily="34" charset="0"/>
              </a:rPr>
              <a:t> </a:t>
            </a:r>
            <a:r>
              <a:rPr lang="en-US" sz="3600" dirty="0" smtClean="0">
                <a:solidFill>
                  <a:srgbClr val="215349"/>
                </a:solidFill>
                <a:latin typeface="Impact" panose="020B0806030902050204" pitchFamily="34" charset="0"/>
              </a:rPr>
              <a:t>  </a:t>
            </a:r>
            <a:r>
              <a:rPr lang="en-US" sz="4000" dirty="0" smtClean="0">
                <a:solidFill>
                  <a:srgbClr val="215349"/>
                </a:solidFill>
                <a:latin typeface="Impact" panose="020B0806030902050204" pitchFamily="34" charset="0"/>
              </a:rPr>
              <a:t>FOR</a:t>
            </a:r>
            <a:endParaRPr lang="en-US" sz="6000" dirty="0" smtClean="0">
              <a:solidFill>
                <a:srgbClr val="BF5330"/>
              </a:solidFill>
              <a:latin typeface="Impact" panose="020B0806030902050204" pitchFamily="34" charset="0"/>
            </a:endParaRPr>
          </a:p>
          <a:p>
            <a:r>
              <a:rPr lang="en-US" sz="4800" u="sng" dirty="0" smtClean="0">
                <a:solidFill>
                  <a:srgbClr val="BF5330"/>
                </a:solidFill>
                <a:latin typeface="Impact" panose="020B0806030902050204" pitchFamily="34" charset="0"/>
              </a:rPr>
              <a:t>EARLY-BIRD</a:t>
            </a:r>
            <a:r>
              <a:rPr lang="en-US" sz="3200" u="sng" dirty="0" smtClean="0">
                <a:solidFill>
                  <a:srgbClr val="BF5330"/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en-US" sz="3200" u="sng" dirty="0" smtClean="0">
                <a:solidFill>
                  <a:srgbClr val="BF5330"/>
                </a:solidFill>
                <a:latin typeface="Impact" panose="020B0806030902050204" pitchFamily="34" charset="0"/>
              </a:rPr>
              <a:t>BULK DISCOUNTS</a:t>
            </a:r>
            <a:endParaRPr lang="en-GB" sz="3200" u="sng" dirty="0">
              <a:solidFill>
                <a:srgbClr val="BF5330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445890">
            <a:off x="4975915" y="4757932"/>
            <a:ext cx="2793017" cy="203132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/>
            <a:endParaRPr lang="en-US" sz="300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nktype" panose="02000500000000000000" pitchFamily="2" charset="0"/>
            </a:endParaRPr>
          </a:p>
          <a:p>
            <a:pPr algn="r"/>
            <a:endParaRPr lang="en-US" sz="300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nktype" panose="02000500000000000000" pitchFamily="2" charset="0"/>
            </a:endParaRPr>
          </a:p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effectLst>
                  <a:glow rad="1270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Book 1:  </a:t>
            </a:r>
            <a:r>
              <a:rPr lang="en-US" sz="2000" dirty="0" smtClean="0">
                <a:solidFill>
                  <a:schemeClr val="accent4"/>
                </a:solidFill>
                <a:effectLst>
                  <a:glow rad="1270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‘An Inspirational </a:t>
            </a:r>
            <a:r>
              <a:rPr lang="en-US" sz="2000" dirty="0" smtClean="0">
                <a:solidFill>
                  <a:schemeClr val="accent4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Story</a:t>
            </a:r>
            <a:r>
              <a:rPr lang="en-US" sz="2000" dirty="0" smtClean="0">
                <a:solidFill>
                  <a:schemeClr val="accent4"/>
                </a:solidFill>
                <a:effectLst>
                  <a:glow rad="1143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... Henry is a gentle man of God who has faced life’s great mountains…’ </a:t>
            </a:r>
            <a:endParaRPr lang="en-US" sz="2000" dirty="0" smtClean="0">
              <a:solidFill>
                <a:schemeClr val="accent4"/>
              </a:solidFill>
              <a:effectLst>
                <a:glow rad="1143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               Bear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Grylls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316372">
            <a:off x="6442560" y="2357386"/>
            <a:ext cx="1822935" cy="110799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BF5330"/>
                </a:solidFill>
                <a:effectLst/>
                <a:latin typeface="Impact" panose="020B0806030902050204" pitchFamily="34" charset="0"/>
              </a:rPr>
              <a:t>30% </a:t>
            </a:r>
            <a:endParaRPr lang="en-GB" sz="6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318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28"/>
            <a:ext cx="12192000" cy="68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1" y="0"/>
            <a:ext cx="12237321" cy="685799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506497" y="240790"/>
            <a:ext cx="6350557" cy="903800"/>
          </a:xfrm>
          <a:prstGeom prst="wedgeRectCallout">
            <a:avLst>
              <a:gd name="adj1" fmla="val 6600"/>
              <a:gd name="adj2" fmla="val 93109"/>
            </a:avLst>
          </a:prstGeom>
          <a:solidFill>
            <a:schemeClr val="bg1"/>
          </a:solidFill>
          <a:ln w="76200">
            <a:solidFill>
              <a:srgbClr val="BF5330"/>
            </a:solidFill>
          </a:ln>
          <a:effectLst>
            <a:outerShdw blurRad="152400" dist="38100" dir="2700000" sx="102000" sy="102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50800" dir="5400000" algn="ctr" rotWithShape="0">
                  <a:srgbClr val="BF5330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90385" y="83054"/>
            <a:ext cx="7152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668780"/>
                </a:solidFill>
                <a:latin typeface="Impact" panose="020B0806030902050204" pitchFamily="34" charset="0"/>
              </a:rPr>
              <a:t>GAMES WITH PRIZES</a:t>
            </a:r>
            <a:endParaRPr lang="en-GB" sz="6000" dirty="0">
              <a:solidFill>
                <a:srgbClr val="66878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7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31684">
            <a:off x="8811491" y="221674"/>
            <a:ext cx="3034145" cy="922914"/>
            <a:chOff x="8811491" y="221674"/>
            <a:chExt cx="3034145" cy="922914"/>
          </a:xfrm>
        </p:grpSpPr>
        <p:sp>
          <p:nvSpPr>
            <p:cNvPr id="5" name="Rectangular Callout 4"/>
            <p:cNvSpPr/>
            <p:nvPr/>
          </p:nvSpPr>
          <p:spPr>
            <a:xfrm>
              <a:off x="8811491" y="221674"/>
              <a:ext cx="3034145" cy="922914"/>
            </a:xfrm>
            <a:prstGeom prst="wedgeRectCallout">
              <a:avLst>
                <a:gd name="adj1" fmla="val 5476"/>
                <a:gd name="adj2" fmla="val 164641"/>
              </a:avLst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36180" y="313591"/>
              <a:ext cx="29094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Impact" panose="020B0806030902050204" pitchFamily="34" charset="0"/>
                </a:rPr>
                <a:t>ON THE DAY </a:t>
              </a:r>
              <a:endParaRPr lang="en-GB" sz="48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41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36885</TotalTime>
  <Words>46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Impact</vt:lpstr>
      <vt:lpstr>Punktype</vt:lpstr>
      <vt:lpstr>Office Theme</vt:lpstr>
      <vt:lpstr>COMING TO THIS SCHOOL ON …..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2026-01-02T16:33:42Z</dcterms:created>
  <dcterms:modified xsi:type="dcterms:W3CDTF">2026-02-04T18:34:18Z</dcterms:modified>
</cp:coreProperties>
</file>